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</p:sldMasterIdLst>
  <p:notesMasterIdLst>
    <p:notesMasterId r:id="rId8"/>
  </p:notesMasterIdLst>
  <p:sldIdLst>
    <p:sldId id="256" r:id="rId5"/>
    <p:sldId id="348" r:id="rId6"/>
    <p:sldId id="350" r:id="rId7"/>
    <p:sldId id="335" r:id="rId9"/>
    <p:sldId id="364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52" r:id="rId18"/>
    <p:sldId id="333" r:id="rId19"/>
    <p:sldId id="337" r:id="rId20"/>
    <p:sldId id="338" r:id="rId21"/>
    <p:sldId id="353" r:id="rId22"/>
    <p:sldId id="355" r:id="rId23"/>
    <p:sldId id="356" r:id="rId24"/>
    <p:sldId id="340" r:id="rId25"/>
    <p:sldId id="261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9" autoAdjust="0"/>
    <p:restoredTop sz="94625" autoAdjust="0"/>
  </p:normalViewPr>
  <p:slideViewPr>
    <p:cSldViewPr snapToGrid="0">
      <p:cViewPr varScale="1">
        <p:scale>
          <a:sx n="75" d="100"/>
          <a:sy n="75" d="100"/>
        </p:scale>
        <p:origin x="53" y="9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1" Type="http://schemas.openxmlformats.org/officeDocument/2006/relationships/tags" Target="tags/tag485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CE624-3660-4035-AB45-CE49DDC2C6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5" Type="http://schemas.openxmlformats.org/officeDocument/2006/relationships/tags" Target="../tags/tag130.xml"/><Relationship Id="rId24" Type="http://schemas.openxmlformats.org/officeDocument/2006/relationships/tags" Target="../tags/tag129.xml"/><Relationship Id="rId23" Type="http://schemas.openxmlformats.org/officeDocument/2006/relationships/tags" Target="../tags/tag128.xml"/><Relationship Id="rId22" Type="http://schemas.openxmlformats.org/officeDocument/2006/relationships/tags" Target="../tags/tag127.xml"/><Relationship Id="rId21" Type="http://schemas.openxmlformats.org/officeDocument/2006/relationships/tags" Target="../tags/tag126.xml"/><Relationship Id="rId20" Type="http://schemas.openxmlformats.org/officeDocument/2006/relationships/tags" Target="../tags/tag125.xml"/><Relationship Id="rId2" Type="http://schemas.openxmlformats.org/officeDocument/2006/relationships/tags" Target="../tags/tag109.xml"/><Relationship Id="rId19" Type="http://schemas.openxmlformats.org/officeDocument/2006/relationships/tags" Target="../tags/tag124.xml"/><Relationship Id="rId18" Type="http://schemas.openxmlformats.org/officeDocument/2006/relationships/tags" Target="../tags/tag123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image" Target="file:///C:\Users\1V994W2\PycharmProjects\PPT_Background_Generation/pic_temp/pic_sup.png" TargetMode="External"/><Relationship Id="rId5" Type="http://schemas.openxmlformats.org/officeDocument/2006/relationships/image" Target="../media/image7.png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14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147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11.png"/><Relationship Id="rId5" Type="http://schemas.openxmlformats.org/officeDocument/2006/relationships/tags" Target="../tags/tag155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154.xml"/><Relationship Id="rId12" Type="http://schemas.openxmlformats.org/officeDocument/2006/relationships/tags" Target="../tags/tag160.xml"/><Relationship Id="rId11" Type="http://schemas.openxmlformats.org/officeDocument/2006/relationships/tags" Target="../tags/tag159.xml"/><Relationship Id="rId10" Type="http://schemas.openxmlformats.org/officeDocument/2006/relationships/tags" Target="../tags/tag15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16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161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17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16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image" Target="file:///C:\Users\1V994W2\PycharmProjects\PPT_Background_Generation/pic_temp/0_pic_quater_left_up.png" TargetMode="External"/><Relationship Id="rId7" Type="http://schemas.openxmlformats.org/officeDocument/2006/relationships/image" Target="../media/image8.png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image" Target="file:///C:\Users\1V994W2\Documents\Tencent%20Files\574576071\FileRecv\&#25340;&#35013;&#32032;&#26448;\forright\\34\subject_holdleft_102,205,226_0_staid_full_0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179.xml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19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189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19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197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205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204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21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21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216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9.png"/><Relationship Id="rId6" Type="http://schemas.openxmlformats.org/officeDocument/2006/relationships/tags" Target="../tags/tag22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tags" Target="../tags/tag23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9.png"/><Relationship Id="rId6" Type="http://schemas.openxmlformats.org/officeDocument/2006/relationships/tags" Target="../tags/tag24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4" Type="http://schemas.openxmlformats.org/officeDocument/2006/relationships/tags" Target="../tags/tag246.xml"/><Relationship Id="rId13" Type="http://schemas.openxmlformats.org/officeDocument/2006/relationships/tags" Target="../tags/tag245.xml"/><Relationship Id="rId12" Type="http://schemas.openxmlformats.org/officeDocument/2006/relationships/tags" Target="../tags/tag244.xml"/><Relationship Id="rId11" Type="http://schemas.openxmlformats.org/officeDocument/2006/relationships/tags" Target="../tags/tag243.xml"/><Relationship Id="rId10" Type="http://schemas.openxmlformats.org/officeDocument/2006/relationships/tags" Target="../tags/tag24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9.png"/><Relationship Id="rId6" Type="http://schemas.openxmlformats.org/officeDocument/2006/relationships/tags" Target="../tags/tag24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4" Type="http://schemas.openxmlformats.org/officeDocument/2006/relationships/tags" Target="../tags/tag255.xml"/><Relationship Id="rId13" Type="http://schemas.openxmlformats.org/officeDocument/2006/relationships/tags" Target="../tags/tag254.xml"/><Relationship Id="rId12" Type="http://schemas.openxmlformats.org/officeDocument/2006/relationships/tags" Target="../tags/tag253.xml"/><Relationship Id="rId11" Type="http://schemas.openxmlformats.org/officeDocument/2006/relationships/tags" Target="../tags/tag252.xml"/><Relationship Id="rId10" Type="http://schemas.openxmlformats.org/officeDocument/2006/relationships/tags" Target="../tags/tag25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9.png"/><Relationship Id="rId6" Type="http://schemas.openxmlformats.org/officeDocument/2006/relationships/tags" Target="../tags/tag25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14.png"/><Relationship Id="rId6" Type="http://schemas.openxmlformats.org/officeDocument/2006/relationships/tags" Target="../tags/tag26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13.png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37.xml"/><Relationship Id="rId30" Type="http://schemas.openxmlformats.org/officeDocument/2006/relationships/tags" Target="../tags/tag61.xml"/><Relationship Id="rId3" Type="http://schemas.openxmlformats.org/officeDocument/2006/relationships/tags" Target="../tags/tag36.xml"/><Relationship Id="rId29" Type="http://schemas.openxmlformats.org/officeDocument/2006/relationships/tags" Target="../tags/tag60.xml"/><Relationship Id="rId28" Type="http://schemas.openxmlformats.org/officeDocument/2006/relationships/tags" Target="../tags/tag59.xml"/><Relationship Id="rId27" Type="http://schemas.openxmlformats.org/officeDocument/2006/relationships/tags" Target="../tags/tag58.xml"/><Relationship Id="rId26" Type="http://schemas.openxmlformats.org/officeDocument/2006/relationships/tags" Target="../tags/tag57.xml"/><Relationship Id="rId25" Type="http://schemas.openxmlformats.org/officeDocument/2006/relationships/tags" Target="../tags/tag56.xml"/><Relationship Id="rId24" Type="http://schemas.openxmlformats.org/officeDocument/2006/relationships/tags" Target="../tags/tag55.xml"/><Relationship Id="rId23" Type="http://schemas.openxmlformats.org/officeDocument/2006/relationships/tags" Target="../tags/tag54.xml"/><Relationship Id="rId22" Type="http://schemas.openxmlformats.org/officeDocument/2006/relationships/tags" Target="../tags/tag53.xml"/><Relationship Id="rId21" Type="http://schemas.openxmlformats.org/officeDocument/2006/relationships/tags" Target="../tags/tag52.xml"/><Relationship Id="rId20" Type="http://schemas.openxmlformats.org/officeDocument/2006/relationships/tags" Target="../tags/tag51.xml"/><Relationship Id="rId2" Type="http://schemas.openxmlformats.org/officeDocument/2006/relationships/tags" Target="../tags/tag35.xml"/><Relationship Id="rId19" Type="http://schemas.openxmlformats.org/officeDocument/2006/relationships/tags" Target="../tags/tag50.xml"/><Relationship Id="rId18" Type="http://schemas.openxmlformats.org/officeDocument/2006/relationships/tags" Target="../tags/tag49.xml"/><Relationship Id="rId17" Type="http://schemas.openxmlformats.org/officeDocument/2006/relationships/tags" Target="../tags/tag48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86.xml"/><Relationship Id="rId8" Type="http://schemas.openxmlformats.org/officeDocument/2006/relationships/tags" Target="../tags/tag285.xml"/><Relationship Id="rId7" Type="http://schemas.openxmlformats.org/officeDocument/2006/relationships/tags" Target="../tags/tag284.xml"/><Relationship Id="rId6" Type="http://schemas.openxmlformats.org/officeDocument/2006/relationships/tags" Target="../tags/tag283.xml"/><Relationship Id="rId5" Type="http://schemas.openxmlformats.org/officeDocument/2006/relationships/tags" Target="../tags/tag28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5.png"/><Relationship Id="rId2" Type="http://schemas.openxmlformats.org/officeDocument/2006/relationships/tags" Target="../tags/tag281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7.png"/><Relationship Id="rId5" Type="http://schemas.openxmlformats.org/officeDocument/2006/relationships/tags" Target="../tags/tag28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6.png"/><Relationship Id="rId2" Type="http://schemas.openxmlformats.org/officeDocument/2006/relationships/tags" Target="../tags/tag287.xml"/><Relationship Id="rId12" Type="http://schemas.openxmlformats.org/officeDocument/2006/relationships/tags" Target="../tags/tag293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97.xml"/><Relationship Id="rId8" Type="http://schemas.openxmlformats.org/officeDocument/2006/relationships/tags" Target="../tags/tag296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19.png"/><Relationship Id="rId5" Type="http://schemas.openxmlformats.org/officeDocument/2006/relationships/tags" Target="../tags/tag295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18.png"/><Relationship Id="rId2" Type="http://schemas.openxmlformats.org/officeDocument/2006/relationships/tags" Target="../tags/tag294.xml"/><Relationship Id="rId13" Type="http://schemas.openxmlformats.org/officeDocument/2006/relationships/tags" Target="../tags/tag301.xml"/><Relationship Id="rId12" Type="http://schemas.openxmlformats.org/officeDocument/2006/relationships/tags" Target="../tags/tag300.xml"/><Relationship Id="rId11" Type="http://schemas.openxmlformats.org/officeDocument/2006/relationships/tags" Target="../tags/tag299.xml"/><Relationship Id="rId10" Type="http://schemas.openxmlformats.org/officeDocument/2006/relationships/tags" Target="../tags/tag298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305.xml"/><Relationship Id="rId8" Type="http://schemas.openxmlformats.org/officeDocument/2006/relationships/tags" Target="../tags/tag30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7.png"/><Relationship Id="rId5" Type="http://schemas.openxmlformats.org/officeDocument/2006/relationships/tags" Target="../tags/tag30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6.png"/><Relationship Id="rId2" Type="http://schemas.openxmlformats.org/officeDocument/2006/relationships/tags" Target="../tags/tag302.xml"/><Relationship Id="rId13" Type="http://schemas.openxmlformats.org/officeDocument/2006/relationships/tags" Target="../tags/tag309.xml"/><Relationship Id="rId12" Type="http://schemas.openxmlformats.org/officeDocument/2006/relationships/tags" Target="../tags/tag308.xml"/><Relationship Id="rId11" Type="http://schemas.openxmlformats.org/officeDocument/2006/relationships/tags" Target="../tags/tag307.xml"/><Relationship Id="rId10" Type="http://schemas.openxmlformats.org/officeDocument/2006/relationships/tags" Target="../tags/tag306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313.xml"/><Relationship Id="rId8" Type="http://schemas.openxmlformats.org/officeDocument/2006/relationships/tags" Target="../tags/tag31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7.png"/><Relationship Id="rId5" Type="http://schemas.openxmlformats.org/officeDocument/2006/relationships/tags" Target="../tags/tag31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6.png"/><Relationship Id="rId2" Type="http://schemas.openxmlformats.org/officeDocument/2006/relationships/tags" Target="../tags/tag310.xml"/><Relationship Id="rId15" Type="http://schemas.openxmlformats.org/officeDocument/2006/relationships/tags" Target="../tags/tag319.xml"/><Relationship Id="rId14" Type="http://schemas.openxmlformats.org/officeDocument/2006/relationships/tags" Target="../tags/tag318.xml"/><Relationship Id="rId13" Type="http://schemas.openxmlformats.org/officeDocument/2006/relationships/tags" Target="../tags/tag317.xml"/><Relationship Id="rId12" Type="http://schemas.openxmlformats.org/officeDocument/2006/relationships/tags" Target="../tags/tag316.xml"/><Relationship Id="rId11" Type="http://schemas.openxmlformats.org/officeDocument/2006/relationships/tags" Target="../tags/tag315.xml"/><Relationship Id="rId10" Type="http://schemas.openxmlformats.org/officeDocument/2006/relationships/tags" Target="../tags/tag314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tags" Target="../tags/tag322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16.png"/><Relationship Id="rId5" Type="http://schemas.openxmlformats.org/officeDocument/2006/relationships/tags" Target="../tags/tag321.xml"/><Relationship Id="rId4" Type="http://schemas.openxmlformats.org/officeDocument/2006/relationships/image" Target="file:///C:\Users\1V994W2\Documents\Tencent%20Files\574576071\FileRecv\&#25340;&#35013;&#32032;&#26448;\forright\\07\subject_holdright_31,150,215_0_staid_full_0.png" TargetMode="External"/><Relationship Id="rId3" Type="http://schemas.openxmlformats.org/officeDocument/2006/relationships/image" Target="../media/image20.png"/><Relationship Id="rId2" Type="http://schemas.openxmlformats.org/officeDocument/2006/relationships/tags" Target="../tags/tag320.xml"/><Relationship Id="rId11" Type="http://schemas.openxmlformats.org/officeDocument/2006/relationships/tags" Target="../tags/tag325.xml"/><Relationship Id="rId10" Type="http://schemas.openxmlformats.org/officeDocument/2006/relationships/tags" Target="../tags/tag324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332.xml"/><Relationship Id="rId8" Type="http://schemas.openxmlformats.org/officeDocument/2006/relationships/tags" Target="../tags/tag33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7.png"/><Relationship Id="rId5" Type="http://schemas.openxmlformats.org/officeDocument/2006/relationships/tags" Target="../tags/tag33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6.png"/><Relationship Id="rId2" Type="http://schemas.openxmlformats.org/officeDocument/2006/relationships/tags" Target="../tags/tag329.xml"/><Relationship Id="rId13" Type="http://schemas.openxmlformats.org/officeDocument/2006/relationships/tags" Target="../tags/tag336.xml"/><Relationship Id="rId12" Type="http://schemas.openxmlformats.org/officeDocument/2006/relationships/tags" Target="../tags/tag335.xml"/><Relationship Id="rId11" Type="http://schemas.openxmlformats.org/officeDocument/2006/relationships/tags" Target="../tags/tag334.xml"/><Relationship Id="rId10" Type="http://schemas.openxmlformats.org/officeDocument/2006/relationships/tags" Target="../tags/tag333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40.xml"/><Relationship Id="rId8" Type="http://schemas.openxmlformats.org/officeDocument/2006/relationships/tags" Target="../tags/tag33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7.png"/><Relationship Id="rId5" Type="http://schemas.openxmlformats.org/officeDocument/2006/relationships/tags" Target="../tags/tag33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6.png"/><Relationship Id="rId2" Type="http://schemas.openxmlformats.org/officeDocument/2006/relationships/tags" Target="../tags/tag337.xml"/><Relationship Id="rId12" Type="http://schemas.openxmlformats.org/officeDocument/2006/relationships/tags" Target="../tags/tag343.xml"/><Relationship Id="rId11" Type="http://schemas.openxmlformats.org/officeDocument/2006/relationships/tags" Target="../tags/tag342.xml"/><Relationship Id="rId10" Type="http://schemas.openxmlformats.org/officeDocument/2006/relationships/tags" Target="../tags/tag341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47.xml"/><Relationship Id="rId8" Type="http://schemas.openxmlformats.org/officeDocument/2006/relationships/tags" Target="../tags/tag346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7.png"/><Relationship Id="rId5" Type="http://schemas.openxmlformats.org/officeDocument/2006/relationships/tags" Target="../tags/tag345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6.png"/><Relationship Id="rId2" Type="http://schemas.openxmlformats.org/officeDocument/2006/relationships/tags" Target="../tags/tag344.xml"/><Relationship Id="rId11" Type="http://schemas.openxmlformats.org/officeDocument/2006/relationships/tags" Target="../tags/tag349.xml"/><Relationship Id="rId10" Type="http://schemas.openxmlformats.org/officeDocument/2006/relationships/tags" Target="../tags/tag34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63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2" Type="http://schemas.openxmlformats.org/officeDocument/2006/relationships/tags" Target="../tags/tag78.xml"/><Relationship Id="rId21" Type="http://schemas.openxmlformats.org/officeDocument/2006/relationships/tags" Target="../tags/tag77.xml"/><Relationship Id="rId20" Type="http://schemas.openxmlformats.org/officeDocument/2006/relationships/tags" Target="../tags/tag76.xml"/><Relationship Id="rId2" Type="http://schemas.openxmlformats.org/officeDocument/2006/relationships/tags" Target="../tags/tag62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55.xml"/><Relationship Id="rId8" Type="http://schemas.openxmlformats.org/officeDocument/2006/relationships/tags" Target="../tags/tag354.xml"/><Relationship Id="rId7" Type="http://schemas.openxmlformats.org/officeDocument/2006/relationships/tags" Target="../tags/tag353.xml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5.png"/><Relationship Id="rId2" Type="http://schemas.openxmlformats.org/officeDocument/2006/relationships/tags" Target="../tags/tag350.xml"/><Relationship Id="rId10" Type="http://schemas.openxmlformats.org/officeDocument/2006/relationships/tags" Target="../tags/tag356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7.png"/><Relationship Id="rId5" Type="http://schemas.openxmlformats.org/officeDocument/2006/relationships/tags" Target="../tags/tag35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16.png"/><Relationship Id="rId2" Type="http://schemas.openxmlformats.org/officeDocument/2006/relationships/tags" Target="../tags/tag357.xml"/><Relationship Id="rId11" Type="http://schemas.openxmlformats.org/officeDocument/2006/relationships/tags" Target="../tags/tag362.xml"/><Relationship Id="rId10" Type="http://schemas.openxmlformats.org/officeDocument/2006/relationships/tags" Target="../tags/tag361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6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7.png"/><Relationship Id="rId6" Type="http://schemas.openxmlformats.org/officeDocument/2006/relationships/tags" Target="../tags/tag36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6.png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3" Type="http://schemas.openxmlformats.org/officeDocument/2006/relationships/tags" Target="../tags/tag370.xml"/><Relationship Id="rId12" Type="http://schemas.openxmlformats.org/officeDocument/2006/relationships/tags" Target="../tags/tag369.xml"/><Relationship Id="rId11" Type="http://schemas.openxmlformats.org/officeDocument/2006/relationships/tags" Target="../tags/tag368.xml"/><Relationship Id="rId10" Type="http://schemas.openxmlformats.org/officeDocument/2006/relationships/tags" Target="../tags/tag367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76.xml"/><Relationship Id="rId8" Type="http://schemas.openxmlformats.org/officeDocument/2006/relationships/tags" Target="../tags/tag375.xml"/><Relationship Id="rId7" Type="http://schemas.openxmlformats.org/officeDocument/2006/relationships/tags" Target="../tags/tag374.xml"/><Relationship Id="rId6" Type="http://schemas.openxmlformats.org/officeDocument/2006/relationships/tags" Target="../tags/tag37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6.png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1" Type="http://schemas.openxmlformats.org/officeDocument/2006/relationships/tags" Target="../tags/tag378.xml"/><Relationship Id="rId10" Type="http://schemas.openxmlformats.org/officeDocument/2006/relationships/tags" Target="../tags/tag377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7.png"/><Relationship Id="rId6" Type="http://schemas.openxmlformats.org/officeDocument/2006/relationships/tags" Target="../tags/tag38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6.png"/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4" Type="http://schemas.openxmlformats.org/officeDocument/2006/relationships/tags" Target="../tags/tag387.xml"/><Relationship Id="rId13" Type="http://schemas.openxmlformats.org/officeDocument/2006/relationships/tags" Target="../tags/tag386.xml"/><Relationship Id="rId12" Type="http://schemas.openxmlformats.org/officeDocument/2006/relationships/tags" Target="../tags/tag385.xml"/><Relationship Id="rId11" Type="http://schemas.openxmlformats.org/officeDocument/2006/relationships/tags" Target="../tags/tag384.xml"/><Relationship Id="rId10" Type="http://schemas.openxmlformats.org/officeDocument/2006/relationships/tags" Target="../tags/tag383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7.png"/><Relationship Id="rId6" Type="http://schemas.openxmlformats.org/officeDocument/2006/relationships/tags" Target="../tags/tag39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6.png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4" Type="http://schemas.openxmlformats.org/officeDocument/2006/relationships/tags" Target="../tags/tag396.xml"/><Relationship Id="rId13" Type="http://schemas.openxmlformats.org/officeDocument/2006/relationships/tags" Target="../tags/tag395.xml"/><Relationship Id="rId12" Type="http://schemas.openxmlformats.org/officeDocument/2006/relationships/tags" Target="../tags/tag394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40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7.png"/><Relationship Id="rId6" Type="http://schemas.openxmlformats.org/officeDocument/2006/relationships/tags" Target="../tags/tag39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6.png"/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6" Type="http://schemas.openxmlformats.org/officeDocument/2006/relationships/tags" Target="../tags/tag407.xml"/><Relationship Id="rId15" Type="http://schemas.openxmlformats.org/officeDocument/2006/relationships/tags" Target="../tags/tag406.xml"/><Relationship Id="rId14" Type="http://schemas.openxmlformats.org/officeDocument/2006/relationships/tags" Target="../tags/tag405.xml"/><Relationship Id="rId13" Type="http://schemas.openxmlformats.org/officeDocument/2006/relationships/tags" Target="../tags/tag404.xml"/><Relationship Id="rId12" Type="http://schemas.openxmlformats.org/officeDocument/2006/relationships/tags" Target="../tags/tag403.xml"/><Relationship Id="rId11" Type="http://schemas.openxmlformats.org/officeDocument/2006/relationships/tags" Target="../tags/tag402.xml"/><Relationship Id="rId10" Type="http://schemas.openxmlformats.org/officeDocument/2006/relationships/tags" Target="../tags/tag401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41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2.png"/><Relationship Id="rId6" Type="http://schemas.openxmlformats.org/officeDocument/2006/relationships/tags" Target="../tags/tag41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1.png"/><Relationship Id="rId3" Type="http://schemas.openxmlformats.org/officeDocument/2006/relationships/tags" Target="../tags/tag409.xml"/><Relationship Id="rId2" Type="http://schemas.openxmlformats.org/officeDocument/2006/relationships/tags" Target="../tags/tag408.xml"/><Relationship Id="rId13" Type="http://schemas.openxmlformats.org/officeDocument/2006/relationships/tags" Target="../tags/tag415.xml"/><Relationship Id="rId12" Type="http://schemas.openxmlformats.org/officeDocument/2006/relationships/tags" Target="../tags/tag414.xml"/><Relationship Id="rId11" Type="http://schemas.openxmlformats.org/officeDocument/2006/relationships/tags" Target="../tags/tag413.xml"/><Relationship Id="rId10" Type="http://schemas.openxmlformats.org/officeDocument/2006/relationships/tags" Target="../tags/tag412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 userDrawn="1"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 userDrawn="1"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 userDrawn="1"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3" name="椭圆 2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5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-41275" y="539115"/>
            <a:ext cx="12232640" cy="63614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 userDrawn="1">
            <p:custDataLst>
              <p:tags r:id="rId3"/>
            </p:custDataLst>
          </p:nvPr>
        </p:nvCxnSpPr>
        <p:spPr>
          <a:xfrm>
            <a:off x="6592253" y="4122738"/>
            <a:ext cx="47650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10"/>
            </p:custDataLst>
          </p:nvPr>
        </p:nvSpPr>
        <p:spPr>
          <a:xfrm>
            <a:off x="6592254" y="4318318"/>
            <a:ext cx="1910715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1"/>
            </p:custDataLst>
          </p:nvPr>
        </p:nvSpPr>
        <p:spPr>
          <a:xfrm>
            <a:off x="6592254" y="4793297"/>
            <a:ext cx="1910715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6615749" y="2392364"/>
            <a:ext cx="482536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6615748" y="3567748"/>
            <a:ext cx="482600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4667569" y="2730183"/>
            <a:ext cx="4633595" cy="83566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4000" b="0" spc="4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4667569" y="3769044"/>
            <a:ext cx="4633595" cy="32194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70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6730982" y="3932238"/>
            <a:ext cx="4572036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6730982" y="2555558"/>
            <a:ext cx="4572036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46700"/>
            <a:ext cx="720090" cy="611299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5668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482576"/>
            <a:ext cx="1620202" cy="137542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2752"/>
            <a:ext cx="1620202" cy="15352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 userDrawn="1"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8" descr="波浪3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0" y="1166495"/>
            <a:ext cx="5691505" cy="5691505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>
            <p:custDataLst>
              <p:tags r:id="rId17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 userDrawn="1">
            <p:custDataLst>
              <p:tags r:id="rId26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8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6761799" y="2351314"/>
            <a:ext cx="5197972" cy="1333864"/>
          </a:xfrm>
        </p:spPr>
        <p:txBody>
          <a:bodyPr vert="horz" wrap="square" lIns="0" tIns="0" r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7200" b="0" spc="6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6761797" y="3831591"/>
            <a:ext cx="5197971" cy="479152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1397000"/>
            <a:ext cx="3612445" cy="4064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8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4131946" y="2785110"/>
            <a:ext cx="5767705" cy="83566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4131946" y="3823971"/>
            <a:ext cx="5767705" cy="32194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6175668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波浪3资源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143875" y="0"/>
            <a:ext cx="4048125" cy="4048125"/>
          </a:xfrm>
          <a:prstGeom prst="rect">
            <a:avLst/>
          </a:prstGeom>
        </p:spPr>
      </p:pic>
      <p:pic>
        <p:nvPicPr>
          <p:cNvPr id="9" name="图片 4" descr="波浪3资源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1972310"/>
            <a:ext cx="4885690" cy="4885690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1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2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5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6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7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任意多边形 1"/>
          <p:cNvSpPr/>
          <p:nvPr userDrawn="1">
            <p:custDataLst>
              <p:tags r:id="rId8"/>
            </p:custDataLst>
          </p:nvPr>
        </p:nvSpPr>
        <p:spPr>
          <a:xfrm flipH="1">
            <a:off x="10142220" y="2057717"/>
            <a:ext cx="1250950" cy="2742565"/>
          </a:xfrm>
          <a:custGeom>
            <a:avLst/>
            <a:gdLst>
              <a:gd name="connisteX0" fmla="*/ 1885950 w 1896110"/>
              <a:gd name="connsiteY0" fmla="*/ 826135 h 4745355"/>
              <a:gd name="connisteX1" fmla="*/ 1885950 w 1896110"/>
              <a:gd name="connsiteY1" fmla="*/ 0 h 4745355"/>
              <a:gd name="connisteX2" fmla="*/ 0 w 1896110"/>
              <a:gd name="connsiteY2" fmla="*/ 0 h 4745355"/>
              <a:gd name="connisteX3" fmla="*/ 0 w 1896110"/>
              <a:gd name="connsiteY3" fmla="*/ 4745355 h 4745355"/>
              <a:gd name="connisteX4" fmla="*/ 1896110 w 1896110"/>
              <a:gd name="connsiteY4" fmla="*/ 4745355 h 4745355"/>
              <a:gd name="connisteX5" fmla="*/ 1896110 w 1896110"/>
              <a:gd name="connsiteY5" fmla="*/ 4003675 h 4745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896110" h="4745355">
                <a:moveTo>
                  <a:pt x="1885950" y="826135"/>
                </a:moveTo>
                <a:lnTo>
                  <a:pt x="1885950" y="0"/>
                </a:lnTo>
                <a:lnTo>
                  <a:pt x="0" y="0"/>
                </a:lnTo>
                <a:lnTo>
                  <a:pt x="0" y="4745355"/>
                </a:lnTo>
                <a:lnTo>
                  <a:pt x="1896110" y="4745355"/>
                </a:lnTo>
                <a:lnTo>
                  <a:pt x="1896110" y="4003675"/>
                </a:ln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6640829" y="3819526"/>
            <a:ext cx="4359909" cy="536574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800" b="0" spc="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6640830" y="2562542"/>
            <a:ext cx="4359910" cy="1172210"/>
          </a:xfrm>
        </p:spPr>
        <p:txBody>
          <a:bodyPr vert="horz" wrap="square" lIns="0" tIns="0" rIns="0" bIns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7200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2625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11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8262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11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8262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11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8262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11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175375"/>
            <a:ext cx="720090" cy="682625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246495"/>
            <a:ext cx="720090" cy="611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480" y="5322570"/>
            <a:ext cx="1619885" cy="15354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482590"/>
            <a:ext cx="1619885" cy="137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80.xml"/><Relationship Id="rId23" Type="http://schemas.openxmlformats.org/officeDocument/2006/relationships/tags" Target="../tags/tag279.xml"/><Relationship Id="rId22" Type="http://schemas.openxmlformats.org/officeDocument/2006/relationships/tags" Target="../tags/tag278.xml"/><Relationship Id="rId21" Type="http://schemas.openxmlformats.org/officeDocument/2006/relationships/tags" Target="../tags/tag277.xml"/><Relationship Id="rId20" Type="http://schemas.openxmlformats.org/officeDocument/2006/relationships/tags" Target="../tags/tag27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75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421.xml"/><Relationship Id="rId23" Type="http://schemas.openxmlformats.org/officeDocument/2006/relationships/tags" Target="../tags/tag420.xml"/><Relationship Id="rId22" Type="http://schemas.openxmlformats.org/officeDocument/2006/relationships/tags" Target="../tags/tag419.xml"/><Relationship Id="rId21" Type="http://schemas.openxmlformats.org/officeDocument/2006/relationships/tags" Target="../tags/tag418.xml"/><Relationship Id="rId20" Type="http://schemas.openxmlformats.org/officeDocument/2006/relationships/tags" Target="../tags/tag417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416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汉仪旗黑-85S" panose="00020600040101010101" pitchFamily="18" charset="-122"/>
          <a:ea typeface="汉仪旗黑-85S" panose="00020600040101010101" pitchFamily="18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426.xml"/><Relationship Id="rId5" Type="http://schemas.openxmlformats.org/officeDocument/2006/relationships/image" Target="../media/image23.png"/><Relationship Id="rId4" Type="http://schemas.openxmlformats.org/officeDocument/2006/relationships/tags" Target="../tags/tag425.xml"/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" Type="http://schemas.openxmlformats.org/officeDocument/2006/relationships/tags" Target="../tags/tag42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48.xml"/><Relationship Id="rId2" Type="http://schemas.openxmlformats.org/officeDocument/2006/relationships/image" Target="../media/image32.png"/><Relationship Id="rId1" Type="http://schemas.openxmlformats.org/officeDocument/2006/relationships/tags" Target="../tags/tag447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5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tags" Target="../tags/tag450.xml"/><Relationship Id="rId2" Type="http://schemas.openxmlformats.org/officeDocument/2006/relationships/image" Target="../media/image33.png"/><Relationship Id="rId1" Type="http://schemas.openxmlformats.org/officeDocument/2006/relationships/tags" Target="../tags/tag449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3.xml"/><Relationship Id="rId3" Type="http://schemas.openxmlformats.org/officeDocument/2006/relationships/image" Target="../media/image37.png"/><Relationship Id="rId2" Type="http://schemas.openxmlformats.org/officeDocument/2006/relationships/tags" Target="../tags/tag452.xml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2.xml"/><Relationship Id="rId5" Type="http://schemas.openxmlformats.org/officeDocument/2006/relationships/tags" Target="../tags/tag458.xml"/><Relationship Id="rId4" Type="http://schemas.openxmlformats.org/officeDocument/2006/relationships/tags" Target="../tags/tag457.xml"/><Relationship Id="rId3" Type="http://schemas.openxmlformats.org/officeDocument/2006/relationships/tags" Target="../tags/tag456.xml"/><Relationship Id="rId2" Type="http://schemas.openxmlformats.org/officeDocument/2006/relationships/tags" Target="../tags/tag455.xml"/><Relationship Id="rId1" Type="http://schemas.openxmlformats.org/officeDocument/2006/relationships/tags" Target="../tags/tag45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0.xml"/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tags" Target="../tags/tag459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63.xml"/><Relationship Id="rId4" Type="http://schemas.openxmlformats.org/officeDocument/2006/relationships/image" Target="../media/image39.png"/><Relationship Id="rId3" Type="http://schemas.openxmlformats.org/officeDocument/2006/relationships/tags" Target="../tags/tag462.xml"/><Relationship Id="rId2" Type="http://schemas.openxmlformats.org/officeDocument/2006/relationships/image" Target="../media/image23.png"/><Relationship Id="rId1" Type="http://schemas.openxmlformats.org/officeDocument/2006/relationships/tags" Target="../tags/tag46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66.xml"/><Relationship Id="rId4" Type="http://schemas.openxmlformats.org/officeDocument/2006/relationships/image" Target="../media/image40.png"/><Relationship Id="rId3" Type="http://schemas.openxmlformats.org/officeDocument/2006/relationships/tags" Target="../tags/tag465.xml"/><Relationship Id="rId2" Type="http://schemas.openxmlformats.org/officeDocument/2006/relationships/image" Target="../media/image23.png"/><Relationship Id="rId1" Type="http://schemas.openxmlformats.org/officeDocument/2006/relationships/tags" Target="../tags/tag464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2.xml"/><Relationship Id="rId5" Type="http://schemas.openxmlformats.org/officeDocument/2006/relationships/tags" Target="../tags/tag471.xml"/><Relationship Id="rId4" Type="http://schemas.openxmlformats.org/officeDocument/2006/relationships/tags" Target="../tags/tag470.xml"/><Relationship Id="rId3" Type="http://schemas.openxmlformats.org/officeDocument/2006/relationships/tags" Target="../tags/tag469.xml"/><Relationship Id="rId2" Type="http://schemas.openxmlformats.org/officeDocument/2006/relationships/tags" Target="../tags/tag468.xml"/><Relationship Id="rId1" Type="http://schemas.openxmlformats.org/officeDocument/2006/relationships/tags" Target="../tags/tag46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32.xml"/><Relationship Id="rId5" Type="http://schemas.openxmlformats.org/officeDocument/2006/relationships/tags" Target="../tags/tag477.xml"/><Relationship Id="rId4" Type="http://schemas.openxmlformats.org/officeDocument/2006/relationships/tags" Target="../tags/tag476.xml"/><Relationship Id="rId3" Type="http://schemas.openxmlformats.org/officeDocument/2006/relationships/tags" Target="../tags/tag475.xml"/><Relationship Id="rId2" Type="http://schemas.openxmlformats.org/officeDocument/2006/relationships/tags" Target="../tags/tag474.xml"/><Relationship Id="rId1" Type="http://schemas.openxmlformats.org/officeDocument/2006/relationships/tags" Target="../tags/tag4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79.xml"/><Relationship Id="rId2" Type="http://schemas.openxmlformats.org/officeDocument/2006/relationships/image" Target="../media/image23.png"/><Relationship Id="rId1" Type="http://schemas.openxmlformats.org/officeDocument/2006/relationships/tags" Target="../tags/tag478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tags" Target="../tags/tag484.xml"/><Relationship Id="rId5" Type="http://schemas.openxmlformats.org/officeDocument/2006/relationships/image" Target="../media/image23.png"/><Relationship Id="rId4" Type="http://schemas.openxmlformats.org/officeDocument/2006/relationships/tags" Target="../tags/tag483.xml"/><Relationship Id="rId3" Type="http://schemas.openxmlformats.org/officeDocument/2006/relationships/tags" Target="../tags/tag482.xml"/><Relationship Id="rId2" Type="http://schemas.openxmlformats.org/officeDocument/2006/relationships/tags" Target="../tags/tag481.xml"/><Relationship Id="rId1" Type="http://schemas.openxmlformats.org/officeDocument/2006/relationships/tags" Target="../tags/tag48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" Type="http://schemas.openxmlformats.org/officeDocument/2006/relationships/tags" Target="../tags/tag428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33.xml"/><Relationship Id="rId4" Type="http://schemas.openxmlformats.org/officeDocument/2006/relationships/image" Target="../media/image24.png"/><Relationship Id="rId3" Type="http://schemas.openxmlformats.org/officeDocument/2006/relationships/tags" Target="../tags/tag432.xml"/><Relationship Id="rId2" Type="http://schemas.openxmlformats.org/officeDocument/2006/relationships/image" Target="../media/image23.png"/><Relationship Id="rId1" Type="http://schemas.openxmlformats.org/officeDocument/2006/relationships/tags" Target="../tags/tag43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437.xml"/><Relationship Id="rId6" Type="http://schemas.openxmlformats.org/officeDocument/2006/relationships/image" Target="../media/image26.png"/><Relationship Id="rId5" Type="http://schemas.openxmlformats.org/officeDocument/2006/relationships/tags" Target="../tags/tag436.xml"/><Relationship Id="rId4" Type="http://schemas.openxmlformats.org/officeDocument/2006/relationships/image" Target="../media/image25.png"/><Relationship Id="rId3" Type="http://schemas.openxmlformats.org/officeDocument/2006/relationships/tags" Target="../tags/tag435.xml"/><Relationship Id="rId2" Type="http://schemas.openxmlformats.org/officeDocument/2006/relationships/image" Target="../media/image23.png"/><Relationship Id="rId1" Type="http://schemas.openxmlformats.org/officeDocument/2006/relationships/tags" Target="../tags/tag43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39.xml"/><Relationship Id="rId2" Type="http://schemas.openxmlformats.org/officeDocument/2006/relationships/image" Target="../media/image27.png"/><Relationship Id="rId1" Type="http://schemas.openxmlformats.org/officeDocument/2006/relationships/tags" Target="../tags/tag438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41.xml"/><Relationship Id="rId2" Type="http://schemas.openxmlformats.org/officeDocument/2006/relationships/image" Target="../media/image28.png"/><Relationship Id="rId1" Type="http://schemas.openxmlformats.org/officeDocument/2006/relationships/tags" Target="../tags/tag44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44.xml"/><Relationship Id="rId4" Type="http://schemas.openxmlformats.org/officeDocument/2006/relationships/image" Target="../media/image30.png"/><Relationship Id="rId3" Type="http://schemas.openxmlformats.org/officeDocument/2006/relationships/tags" Target="../tags/tag443.xml"/><Relationship Id="rId2" Type="http://schemas.openxmlformats.org/officeDocument/2006/relationships/image" Target="../media/image29.png"/><Relationship Id="rId1" Type="http://schemas.openxmlformats.org/officeDocument/2006/relationships/tags" Target="../tags/tag44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46.xml"/><Relationship Id="rId2" Type="http://schemas.openxmlformats.org/officeDocument/2006/relationships/image" Target="../media/image31.png"/><Relationship Id="rId1" Type="http://schemas.openxmlformats.org/officeDocument/2006/relationships/tags" Target="../tags/tag4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2131488"/>
            <a:ext cx="8708376" cy="1800000"/>
          </a:xfrm>
        </p:spPr>
        <p:txBody>
          <a:bodyPr/>
          <a:lstStyle/>
          <a:p>
            <a:r>
              <a:rPr lang="zh-CN" altLang="en-US" dirty="0"/>
              <a:t>第三月阶段汇报</a:t>
            </a:r>
            <a:br>
              <a:rPr lang="zh-CN" altLang="en-US" dirty="0"/>
            </a:br>
            <a:r>
              <a:rPr lang="en-US" altLang="zh-CN" dirty="0"/>
              <a:t>	</a:t>
            </a:r>
            <a:endParaRPr lang="en-US" altLang="zh-CN" dirty="0"/>
          </a:p>
        </p:txBody>
      </p:sp>
      <p:sp>
        <p:nvSpPr>
          <p:cNvPr id="7" name="日期时间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3360716" y="4168127"/>
            <a:ext cx="2950805" cy="976128"/>
          </a:xfrm>
        </p:spPr>
        <p:txBody>
          <a:bodyPr/>
          <a:lstStyle/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400">
                <a:solidFill>
                  <a:schemeClr val="tx1"/>
                </a:solidFill>
              </a:rPr>
              <a:t>2023-</a:t>
            </a:r>
            <a:r>
              <a:rPr lang="en-US" altLang="zh-CN" sz="2400">
                <a:solidFill>
                  <a:schemeClr val="tx1"/>
                </a:solidFill>
              </a:rPr>
              <a:t>11</a:t>
            </a:r>
            <a:r>
              <a:rPr lang="zh-CN" altLang="en-US" sz="2400">
                <a:solidFill>
                  <a:schemeClr val="tx1"/>
                </a:solidFill>
              </a:rPr>
              <a:t>-</a:t>
            </a:r>
            <a:r>
              <a:rPr lang="en-US" altLang="zh-CN" sz="2400">
                <a:solidFill>
                  <a:schemeClr val="tx1"/>
                </a:solidFill>
              </a:rPr>
              <a:t>25</a:t>
            </a:r>
            <a:endParaRPr lang="en-US" altLang="zh-CN" sz="2400">
              <a:solidFill>
                <a:schemeClr val="tx1"/>
              </a:solidFill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endParaRPr lang="en-US" altLang="zh-CN" sz="2400">
              <a:solidFill>
                <a:schemeClr val="tx1"/>
              </a:solidFill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endParaRPr lang="en-US" altLang="zh-CN" sz="2400">
              <a:solidFill>
                <a:schemeClr val="tx1"/>
              </a:solidFill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endParaRPr lang="en-US" altLang="zh-CN" sz="2400">
              <a:solidFill>
                <a:schemeClr val="tx1"/>
              </a:solidFill>
            </a:endParaRP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838200" y="4168895"/>
            <a:ext cx="2463645" cy="976128"/>
          </a:xfrm>
        </p:spPr>
        <p:txBody>
          <a:bodyPr>
            <a:normAutofit/>
          </a:bodyPr>
          <a:lstStyle/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400">
                <a:solidFill>
                  <a:schemeClr val="tx1"/>
                </a:solidFill>
              </a:rPr>
              <a:t>刘思洲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3" name="图片 2" descr="ipbd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968105" y="669290"/>
            <a:ext cx="2757170" cy="6851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天眼查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0430" y="1305560"/>
            <a:ext cx="9575800" cy="4813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跑去扒拉教务</a:t>
            </a:r>
            <a:r>
              <a:rPr lang="zh-CN" altLang="en-US"/>
              <a:t>系统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224280"/>
            <a:ext cx="4691380" cy="4382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26000" y="1351280"/>
            <a:ext cx="6972300" cy="26625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580" y="4013835"/>
            <a:ext cx="6268720" cy="7766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selenium爬取</a:t>
            </a:r>
            <a:r>
              <a:rPr lang="zh-CN" altLang="en-US"/>
              <a:t>知网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2335" y="1320165"/>
            <a:ext cx="4971415" cy="4813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30980" y="1320800"/>
            <a:ext cx="7981315" cy="48126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983230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02</a:t>
            </a:r>
            <a:endParaRPr lang="en-US" altLang="zh-CN" sz="6600" b="1" spc="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292350" y="2712085"/>
            <a:ext cx="1659890" cy="3384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/>
            <a:r>
              <a:rPr lang="en-US" altLang="zh-CN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PART ONE</a:t>
            </a:r>
            <a:endParaRPr lang="en-US" altLang="zh-CN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2438400" y="4088765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4196716" y="3253105"/>
            <a:ext cx="5767705" cy="835660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汉仪旗黑-55简" panose="00020600040101010101" charset="-122"/>
              </a:rPr>
              <a:t>工作内容回顾</a:t>
            </a:r>
            <a:br>
              <a:rPr lang="zh-CN" altLang="en-US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汉仪旗黑-55简" panose="00020600040101010101" charset="-122"/>
              </a:rPr>
            </a:b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湘雅医院前列腺数据的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1065" y="1170305"/>
            <a:ext cx="9943465" cy="984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endParaRPr lang="en-US" altLang="zh-CN" sz="2400" dirty="0" smtClean="0">
              <a:solidFill>
                <a:schemeClr val="accent4"/>
              </a:solidFill>
            </a:endParaRPr>
          </a:p>
        </p:txBody>
      </p:sp>
      <p:pic>
        <p:nvPicPr>
          <p:cNvPr id="3" name="图片 2" descr="ipb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68105" y="669290"/>
            <a:ext cx="2757170" cy="685165"/>
          </a:xfrm>
          <a:prstGeom prst="rect">
            <a:avLst/>
          </a:prstGeom>
        </p:spPr>
      </p:pic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6" descr="患者ID-0000527402肌酐、尿酸散点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30" y="1364615"/>
            <a:ext cx="9941560" cy="26638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湘雅医院前列腺数据的处理</a:t>
            </a:r>
            <a:endParaRPr lang="zh-CN" altLang="en-US"/>
          </a:p>
        </p:txBody>
      </p:sp>
      <p:pic>
        <p:nvPicPr>
          <p:cNvPr id="3" name="图片 2" descr="ipb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68105" y="669290"/>
            <a:ext cx="2757170" cy="68516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5355" y="1283335"/>
            <a:ext cx="7355840" cy="4813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29955" y="1354455"/>
            <a:ext cx="2982595" cy="4812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  <a:effectLst/>
              </a:rPr>
              <a:t>按照要求把数据整理成要求的手术日前、后多少天，术后一年数据删除。</a:t>
            </a:r>
            <a:endParaRPr lang="zh-CN" altLang="en-US" sz="2000" dirty="0" smtClean="0">
              <a:solidFill>
                <a:schemeClr val="tx1"/>
              </a:solidFill>
              <a:effectLst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湘雅医院前列腺数据的处理</a:t>
            </a:r>
            <a:endParaRPr lang="zh-CN" altLang="en-US"/>
          </a:p>
        </p:txBody>
      </p:sp>
      <p:pic>
        <p:nvPicPr>
          <p:cNvPr id="3" name="图片 2" descr="ipb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68105" y="669290"/>
            <a:ext cx="2757170" cy="68516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5965" y="1224280"/>
            <a:ext cx="8232140" cy="48133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983230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03</a:t>
            </a:r>
            <a:endParaRPr lang="en-US" altLang="zh-CN" sz="6600" b="1" spc="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292350" y="2712085"/>
            <a:ext cx="1659890" cy="3384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/>
            <a:r>
              <a:rPr lang="en-US" altLang="zh-CN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PART ONE</a:t>
            </a:r>
            <a:endParaRPr lang="en-US" altLang="zh-CN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2438400" y="4088765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汉仪旗黑-55简" panose="00020600040101010101" charset="-122"/>
              </a:rPr>
              <a:t>本阶段总结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汉仪旗黑-55简" panose="00020600040101010101" charset="-122"/>
              </a:rPr>
              <a:t>本阶段总结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pPr indent="-342900" algn="l" fontAlgn="base">
              <a:buClrTx/>
              <a:buSzTx/>
              <a:buFont typeface="+mj-lt"/>
              <a:buAutoNum type="arabicPeriod"/>
            </a:pPr>
            <a:r>
              <a:rPr lang="zh-CN" altLang="en-US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</a:rPr>
              <a:t>这一阶段因为要考试了，花了很长时间</a:t>
            </a:r>
            <a:r>
              <a:rPr lang="zh-CN" altLang="en-US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</a:rPr>
              <a:t>去预习</a:t>
            </a:r>
            <a:r>
              <a:rPr lang="zh-CN" altLang="en-US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</a:rPr>
              <a:t>课程。</a:t>
            </a:r>
            <a:endParaRPr lang="zh-CN" altLang="en-US" b="1" dirty="0">
              <a:solidFill>
                <a:srgbClr val="2F4F89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</a:endParaRPr>
          </a:p>
          <a:p>
            <a:pPr indent="-342900" algn="l" fontAlgn="base">
              <a:buClrTx/>
              <a:buSzTx/>
              <a:buFont typeface="+mj-lt"/>
              <a:buAutoNum type="arabicPeriod"/>
            </a:pPr>
            <a:r>
              <a:rPr lang="zh-CN" altLang="en-US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</a:rPr>
              <a:t>做完数据处理感觉自己对于</a:t>
            </a:r>
            <a:r>
              <a:rPr lang="en-US" altLang="zh-CN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</a:rPr>
              <a:t>pandas</a:t>
            </a:r>
            <a:r>
              <a:rPr lang="zh-CN" altLang="en-US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</a:rPr>
              <a:t>库的掌握和理解更深入了</a:t>
            </a:r>
            <a:r>
              <a:rPr lang="zh-CN" altLang="en-US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</a:rPr>
              <a:t>一些。</a:t>
            </a:r>
            <a:endParaRPr lang="zh-CN" altLang="en-US" b="1" dirty="0">
              <a:solidFill>
                <a:srgbClr val="2F4F89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</a:endParaRPr>
          </a:p>
          <a:p>
            <a:pPr indent="-342900" algn="l" fontAlgn="base">
              <a:buClrTx/>
              <a:buSzTx/>
              <a:buFont typeface="+mj-lt"/>
              <a:buAutoNum type="arabicPeriod"/>
            </a:pPr>
            <a:endParaRPr lang="zh-CN" altLang="en-US" b="1" dirty="0">
              <a:solidFill>
                <a:srgbClr val="2F4F89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983230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endParaRPr lang="en-US" altLang="zh-CN" sz="6600" b="1" spc="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292350" y="2712085"/>
            <a:ext cx="1659890" cy="3384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/>
            <a:r>
              <a:rPr lang="en-US" altLang="zh-CN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PART ONE</a:t>
            </a:r>
            <a:endParaRPr lang="en-US" altLang="zh-CN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2438400" y="4088765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汉仪旗黑-55简" panose="00020600040101010101" charset="-122"/>
              </a:rPr>
              <a:t>下阶段</a:t>
            </a:r>
            <a:r>
              <a:rPr lang="zh-CN" altLang="en-US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汉仪旗黑-55简" panose="00020600040101010101" charset="-122"/>
              </a:rPr>
              <a:t>计划</a:t>
            </a:r>
            <a:endParaRPr lang="zh-CN" altLang="en-US" b="1" dirty="0">
              <a:solidFill>
                <a:srgbClr val="2F4F89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汉仪旗黑-55简" panose="0002060004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5556" y="2179028"/>
            <a:ext cx="2880000" cy="1644003"/>
          </a:xfrm>
        </p:spPr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65290" y="1708785"/>
            <a:ext cx="4064000" cy="3935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4000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汉仪旗黑-55简" panose="00020600040101010101" charset="-122"/>
              </a:rPr>
              <a:t>1.</a:t>
            </a:r>
            <a:r>
              <a:rPr lang="zh-CN" altLang="en-US" sz="4000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汉仪旗黑-55简" panose="00020600040101010101" charset="-122"/>
              </a:rPr>
              <a:t>学习内容回顾</a:t>
            </a:r>
            <a:endParaRPr lang="zh-CN" altLang="en-US" sz="4000" b="1" dirty="0">
              <a:solidFill>
                <a:srgbClr val="2F4F89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汉仪旗黑-55简" panose="00020600040101010101" charset="-122"/>
            </a:endParaRPr>
          </a:p>
          <a:p>
            <a:pPr algn="l"/>
            <a:endParaRPr lang="zh-CN" altLang="en-US" sz="4000" b="1" dirty="0">
              <a:solidFill>
                <a:srgbClr val="2F4F89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汉仪旗黑-55简" panose="00020600040101010101" charset="-122"/>
            </a:endParaRPr>
          </a:p>
          <a:p>
            <a:pPr algn="l"/>
            <a:r>
              <a:rPr lang="en-US" altLang="zh-CN" sz="4000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汉仪旗黑-55简" panose="00020600040101010101" charset="-122"/>
              </a:rPr>
              <a:t>2.</a:t>
            </a:r>
            <a:r>
              <a:rPr lang="zh-CN" altLang="en-US" sz="4000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汉仪旗黑-55简" panose="00020600040101010101" charset="-122"/>
              </a:rPr>
              <a:t>工作内容回顾</a:t>
            </a:r>
            <a:endParaRPr lang="zh-CN" altLang="en-US" sz="4000" b="1" dirty="0">
              <a:solidFill>
                <a:srgbClr val="2F4F89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汉仪旗黑-55简" panose="00020600040101010101" charset="-122"/>
            </a:endParaRPr>
          </a:p>
          <a:p>
            <a:pPr algn="l"/>
            <a:endParaRPr lang="zh-CN" altLang="en-US" sz="4000" b="1" dirty="0">
              <a:solidFill>
                <a:srgbClr val="2F4F89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汉仪旗黑-55简" panose="00020600040101010101" charset="-122"/>
            </a:endParaRPr>
          </a:p>
          <a:p>
            <a:pPr algn="l"/>
            <a:r>
              <a:rPr lang="en-US" altLang="zh-CN" sz="4000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汉仪旗黑-55简" panose="00020600040101010101" charset="-122"/>
              </a:rPr>
              <a:t>3.</a:t>
            </a:r>
            <a:r>
              <a:rPr lang="zh-CN" altLang="en-US" sz="4000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汉仪旗黑-55简" panose="00020600040101010101" charset="-122"/>
              </a:rPr>
              <a:t>本阶段总结</a:t>
            </a:r>
            <a:endParaRPr lang="zh-CN" altLang="en-US" sz="4000" b="1" dirty="0">
              <a:solidFill>
                <a:srgbClr val="2F4F89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汉仪旗黑-55简" panose="00020600040101010101" charset="-122"/>
            </a:endParaRPr>
          </a:p>
          <a:p>
            <a:pPr algn="l"/>
            <a:endParaRPr lang="zh-CN" altLang="en-US" sz="4000" b="1" dirty="0">
              <a:solidFill>
                <a:srgbClr val="2F4F89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汉仪旗黑-55简" panose="00020600040101010101" charset="-122"/>
            </a:endParaRPr>
          </a:p>
          <a:p>
            <a:pPr algn="l"/>
            <a:r>
              <a:rPr lang="en-US" altLang="zh-CN" sz="4000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汉仪旗黑-55简" panose="00020600040101010101" charset="-122"/>
              </a:rPr>
              <a:t>4.</a:t>
            </a:r>
            <a:r>
              <a:rPr lang="zh-CN" altLang="en-US" sz="4000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汉仪旗黑-55简" panose="00020600040101010101" charset="-122"/>
              </a:rPr>
              <a:t>下一阶段安排</a:t>
            </a:r>
            <a:endParaRPr lang="zh-CN" altLang="en-US" sz="4000" b="1" dirty="0">
              <a:solidFill>
                <a:srgbClr val="2F4F89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汉仪旗黑-55简" panose="00020600040101010101" charset="-122"/>
            </a:endParaRPr>
          </a:p>
          <a:p>
            <a:pPr algn="l"/>
            <a:endParaRPr lang="zh-CN" altLang="en-US" sz="4000" b="1" dirty="0">
              <a:solidFill>
                <a:srgbClr val="2F4F89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汉仪旗黑-55简" panose="00020600040101010101" charset="-122"/>
            </a:endParaRPr>
          </a:p>
          <a:p>
            <a:pPr algn="l"/>
            <a:endParaRPr lang="zh-CN" altLang="en-US" b="1" dirty="0">
              <a:solidFill>
                <a:srgbClr val="2F4F89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汉仪旗黑-55简" panose="00020600040101010101" charset="-122"/>
            </a:endParaRPr>
          </a:p>
          <a:p>
            <a:pPr algn="l"/>
            <a:endParaRPr lang="zh-CN" altLang="en-US" dirty="0" smtClean="0">
              <a:solidFill>
                <a:schemeClr val="accent4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下阶段学习</a:t>
            </a:r>
            <a:r>
              <a:rPr lang="zh-CN" altLang="en-US"/>
              <a:t>计划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algn="l">
              <a:buClrTx/>
              <a:buSzTx/>
            </a:pPr>
            <a:r>
              <a:rPr lang="zh-CN" altLang="en-US"/>
              <a:t>准备接下来的</a:t>
            </a:r>
            <a:r>
              <a:rPr lang="zh-CN" altLang="en-US"/>
              <a:t>考试</a:t>
            </a:r>
            <a:endParaRPr lang="zh-CN" altLang="en-US"/>
          </a:p>
          <a:p>
            <a:pPr algn="l">
              <a:buClrTx/>
              <a:buSzTx/>
            </a:pPr>
            <a:r>
              <a:rPr lang="zh-CN" altLang="en-US"/>
              <a:t>考完试以后会有一大段空闲</a:t>
            </a:r>
            <a:r>
              <a:rPr lang="zh-CN" altLang="en-US"/>
              <a:t>时间</a:t>
            </a:r>
            <a:endParaRPr lang="zh-CN" altLang="en-US"/>
          </a:p>
          <a:p>
            <a:pPr algn="l">
              <a:buClrTx/>
              <a:buSzTx/>
            </a:pPr>
            <a:r>
              <a:rPr lang="zh-CN" altLang="en-US"/>
              <a:t>去学习深度学习同时</a:t>
            </a:r>
            <a:r>
              <a:rPr lang="zh-CN" altLang="en-US"/>
              <a:t>复习。</a:t>
            </a:r>
            <a:endParaRPr lang="zh-CN" altLang="en-US"/>
          </a:p>
          <a:p>
            <a:pPr marL="0" indent="0" algn="l">
              <a:buClrTx/>
              <a:buSzTx/>
              <a:buNone/>
            </a:pPr>
            <a:endParaRPr lang="zh-CN" altLang="en-US"/>
          </a:p>
        </p:txBody>
      </p:sp>
      <p:pic>
        <p:nvPicPr>
          <p:cNvPr id="4" name="图片 3" descr="ipb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68105" y="669290"/>
            <a:ext cx="2757170" cy="6851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1200313"/>
            <a:ext cx="8768398" cy="2255687"/>
          </a:xfrm>
        </p:spPr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endParaRPr lang="zh-CN" altLang="en-US" dirty="0"/>
          </a:p>
        </p:txBody>
      </p:sp>
      <p:sp>
        <p:nvSpPr>
          <p:cNvPr id="7" name="日期时间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3718231" y="3919467"/>
            <a:ext cx="2880000" cy="1025602"/>
          </a:xfrm>
        </p:spPr>
        <p:txBody>
          <a:bodyPr/>
          <a:lstStyle/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400">
                <a:solidFill>
                  <a:schemeClr val="tx1"/>
                </a:solidFill>
                <a:sym typeface="+mn-ea"/>
              </a:rPr>
              <a:t>2023-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11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-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25</a:t>
            </a:r>
            <a:endParaRPr lang="en-US" altLang="zh-CN" sz="24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endParaRPr lang="en-US" altLang="zh-CN" sz="2400">
              <a:solidFill>
                <a:schemeClr val="tx1"/>
              </a:solidFill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endParaRPr lang="en-US" altLang="zh-CN" sz="2400">
              <a:solidFill>
                <a:schemeClr val="tx1"/>
              </a:solidFill>
            </a:endParaRP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886326" y="3921543"/>
            <a:ext cx="2743200" cy="1025602"/>
          </a:xfrm>
        </p:spPr>
        <p:txBody>
          <a:bodyPr>
            <a:normAutofit/>
          </a:bodyPr>
          <a:lstStyle/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400">
                <a:solidFill>
                  <a:schemeClr val="tx1"/>
                </a:solidFill>
              </a:rPr>
              <a:t>刘思洲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2" name="图片 1" descr="ipbd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968105" y="669290"/>
            <a:ext cx="2757170" cy="6851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1"/>
            </p:custDataLst>
          </p:nvPr>
        </p:nvSpPr>
        <p:spPr>
          <a:xfrm>
            <a:off x="2890838" y="2928938"/>
            <a:ext cx="1553845" cy="11988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01</a:t>
            </a:r>
            <a:endParaRPr kumimoji="0" lang="en-US" altLang="zh-CN" sz="7200" b="1" i="0" spc="2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4667569" y="3110548"/>
            <a:ext cx="4633595" cy="835660"/>
          </a:xfrm>
        </p:spPr>
        <p:txBody>
          <a:bodyPr/>
          <a:lstStyle/>
          <a:p>
            <a:r>
              <a:rPr lang="zh-CN" altLang="en-US" b="1" dirty="0">
                <a:solidFill>
                  <a:srgbClr val="2F4F89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汉仪旗黑-55简" panose="00020600040101010101" charset="-122"/>
              </a:rPr>
              <a:t>学习内容回顾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爬取</a:t>
            </a:r>
            <a:r>
              <a:rPr lang="zh-CN" altLang="en-US"/>
              <a:t>数据</a:t>
            </a:r>
            <a:endParaRPr lang="zh-CN" altLang="en-US"/>
          </a:p>
        </p:txBody>
      </p:sp>
      <p:pic>
        <p:nvPicPr>
          <p:cNvPr id="3" name="图片 2" descr="ipb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68105" y="669290"/>
            <a:ext cx="2757170" cy="68516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0115" y="1354455"/>
            <a:ext cx="8721725" cy="48133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爬取天气</a:t>
            </a:r>
            <a:r>
              <a:rPr lang="zh-CN" altLang="en-US"/>
              <a:t>网数据</a:t>
            </a:r>
            <a:endParaRPr lang="zh-CN" altLang="en-US"/>
          </a:p>
        </p:txBody>
      </p:sp>
      <p:pic>
        <p:nvPicPr>
          <p:cNvPr id="3" name="图片 2" descr="ipb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68105" y="669290"/>
            <a:ext cx="2757170" cy="685165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5640" y="1957705"/>
            <a:ext cx="5887085" cy="2621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02860" y="1601470"/>
            <a:ext cx="6250940" cy="36550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爬取天气网数据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爬天气网数据看到是表格其实很容易想到拿</a:t>
            </a:r>
            <a:r>
              <a:rPr lang="en-US" altLang="zh-CN"/>
              <a:t>soup</a:t>
            </a:r>
            <a:r>
              <a:rPr lang="zh-CN" altLang="en-US"/>
              <a:t>解析然后遍历标签</a:t>
            </a:r>
            <a:r>
              <a:rPr lang="zh-CN" altLang="en-US"/>
              <a:t>爬取</a:t>
            </a:r>
            <a:endParaRPr lang="zh-CN" altLang="en-US"/>
          </a:p>
          <a:p>
            <a:r>
              <a:rPr lang="zh-CN" altLang="en-US"/>
              <a:t>但是这样有一个问题前端上的这个行数是写在标签里的，每次爬取的时候只能爬到一次，如果想要规范化的数据还需要自己判断这个</a:t>
            </a:r>
            <a:r>
              <a:rPr lang="en-US" altLang="zh-CN"/>
              <a:t>rowspan</a:t>
            </a:r>
            <a:r>
              <a:rPr lang="zh-CN" altLang="en-US"/>
              <a:t>来处理</a:t>
            </a:r>
            <a:r>
              <a:rPr lang="zh-CN" altLang="en-US"/>
              <a:t>表格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9820" y="3429000"/>
            <a:ext cx="4362450" cy="1758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54395" y="3169285"/>
            <a:ext cx="5219065" cy="2900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j-ea"/>
                <a:ea typeface="+mj-ea"/>
              </a:rPr>
              <a:t>当然这样也不是很难，但是比较麻烦，有没有更简便的方法呢</a:t>
            </a:r>
            <a:endParaRPr lang="zh-CN" altLang="en-US" sz="2400" dirty="0" smtClean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pandas</a:t>
            </a:r>
            <a:r>
              <a:rPr lang="zh-CN" altLang="en-US"/>
              <a:t>爬取</a:t>
            </a:r>
            <a:r>
              <a:rPr lang="zh-CN" altLang="en-US"/>
              <a:t>天气网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pandas</a:t>
            </a:r>
            <a:r>
              <a:rPr lang="zh-CN" altLang="en-US"/>
              <a:t>是一个基于</a:t>
            </a:r>
            <a:r>
              <a:rPr lang="en-US" altLang="zh-CN"/>
              <a:t>numpy</a:t>
            </a:r>
            <a:r>
              <a:rPr lang="zh-CN" altLang="en-US"/>
              <a:t>的数据处理</a:t>
            </a:r>
            <a:r>
              <a:rPr lang="zh-CN" altLang="en-US"/>
              <a:t>库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其中有一个</a:t>
            </a:r>
            <a:r>
              <a:rPr lang="en-US" altLang="zh-CN"/>
              <a:t>read_html</a:t>
            </a:r>
            <a:r>
              <a:rPr lang="zh-CN" altLang="en-US"/>
              <a:t>的函数可以解析一个网址或者一个</a:t>
            </a:r>
            <a:r>
              <a:rPr lang="en-US" altLang="zh-CN"/>
              <a:t>html</a:t>
            </a:r>
            <a:r>
              <a:rPr lang="zh-CN" altLang="en-US"/>
              <a:t>文件中的</a:t>
            </a:r>
            <a:r>
              <a:rPr lang="zh-CN" altLang="en-US"/>
              <a:t>表格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并且自动规范化，无需手动</a:t>
            </a:r>
            <a:r>
              <a:rPr lang="zh-CN" altLang="en-US"/>
              <a:t>动手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0270" y="3081655"/>
            <a:ext cx="7092950" cy="1968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获取各地区</a:t>
            </a:r>
            <a:r>
              <a:rPr lang="zh-CN" altLang="en-US"/>
              <a:t>网址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然后是获取各个地区的网址来爬取，网址都是写在href</a:t>
            </a:r>
            <a:r>
              <a:rPr lang="en-US" altLang="zh-CN"/>
              <a:t>=</a:t>
            </a:r>
            <a:r>
              <a:rPr lang="zh-CN" altLang="en-US"/>
              <a:t>后面</a:t>
            </a:r>
            <a:r>
              <a:rPr lang="zh-CN" altLang="en-US"/>
              <a:t>的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4570" y="2016125"/>
            <a:ext cx="4953000" cy="1225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4570" y="3241675"/>
            <a:ext cx="8174990" cy="31000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数据处理</a:t>
            </a:r>
            <a:r>
              <a:rPr lang="zh-CN" altLang="en-US"/>
              <a:t>可视化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我花了点时间把爬到的天气网数据做了可视化，生成一个七天的气温变化</a:t>
            </a:r>
            <a:r>
              <a:rPr lang="zh-CN" altLang="en-US"/>
              <a:t>折线图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0475" y="1931035"/>
            <a:ext cx="7006590" cy="42468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1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1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1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1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1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1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1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1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13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14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22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3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27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60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60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280.xml><?xml version="1.0" encoding="utf-8"?>
<p:tagLst xmlns:p="http://schemas.openxmlformats.org/presentationml/2006/main">
  <p:tag name="KSO_WM_TEMPLATE_THUMBS_INDEX" val="1、4、7、9、11、12、16、19、20、21、22、23、26、31、35、37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660"/>
</p:tagLst>
</file>

<file path=ppt/tags/tag28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6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7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3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3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4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4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13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13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TEMPLATE_THUMBS_INDEX" val="1、4、7、9、11、16、19、20、22、25、27、32、33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613"/>
</p:tagLst>
</file>

<file path=ppt/tags/tag4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979_1*a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PRESET_TEXT" val="单击此处添加文档&#10;标题内容"/>
</p:tagLst>
</file>

<file path=ppt/tags/tag423.xml><?xml version="1.0" encoding="utf-8"?>
<p:tagLst xmlns:p="http://schemas.openxmlformats.org/presentationml/2006/main">
  <p:tag name="KSO_WM_UNIT_SUBTYPE" val="c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979_1*f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PRESET_TEXT" val="汇报时间：20XX/XX/XX"/>
</p:tagLst>
</file>

<file path=ppt/tags/tag424.xml><?xml version="1.0" encoding="utf-8"?>
<p:tagLst xmlns:p="http://schemas.openxmlformats.org/presentationml/2006/main"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custom20230979_1*f*3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SUBTYPE" val="b"/>
  <p:tag name="KSO_WM_UNIT_PRESET_TEXT" val="汇报人：WPS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SLIDE_ID" val="custom2023097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979"/>
  <p:tag name="KSO_WM_SLIDE_LAYOUT" val="a_f"/>
  <p:tag name="KSO_WM_SLIDE_LAYOUT_CNT" val="1_3"/>
  <p:tag name="KSO_WM_SLIDE_TYPE" val="title"/>
  <p:tag name="KSO_WM_SLIDE_SUBTYPE" val="pureTxt"/>
  <p:tag name="KSO_WM_TEMPLATE_THUMBS_INDEX" val="1、9"/>
</p:tagLst>
</file>

<file path=ppt/tags/tag427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428.xml><?xml version="1.0" encoding="utf-8"?>
<p:tagLst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660_7*e*1"/>
  <p:tag name="KSO_WM_TEMPLATE_CATEGORY" val="custom"/>
  <p:tag name="KSO_WM_TEMPLATE_INDEX" val="20204660"/>
  <p:tag name="KSO_WM_UNIT_LAYERLEVEL" val="1"/>
  <p:tag name="KSO_WM_TAG_VERSION" val="1.0"/>
  <p:tag name="KSO_WM_BEAUTIFY_FLAG" val="#wm#"/>
  <p:tag name="KSO_WM_UNIT_PRESET_TEXT" val="01"/>
</p:tagLst>
</file>

<file path=ppt/tags/tag429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60_7*a*1"/>
  <p:tag name="KSO_WM_TEMPLATE_CATEGORY" val="custom"/>
  <p:tag name="KSO_WM_TEMPLATE_INDEX" val="20204660"/>
  <p:tag name="KSO_WM_UNIT_LAYERLEVEL" val="1"/>
  <p:tag name="KSO_WM_TAG_VERSION" val="1.0"/>
  <p:tag name="KSO_WM_BEAUTIFY_FLAG" val="#wm#"/>
  <p:tag name="KSO_WM_UNIT_PRESET_TEXT" val="单击此处添加标题"/>
  <p:tag name="KSO_WM_UNIT_ISNUMDGMTITLE" val="0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430.xml><?xml version="1.0" encoding="utf-8"?>
<p:tagLst xmlns:p="http://schemas.openxmlformats.org/presentationml/2006/main">
  <p:tag name="KSO_WM_SLIDE_ID" val="custom2020466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660"/>
  <p:tag name="KSO_WM_SLIDE_LAYOUT" val="a_b_e"/>
  <p:tag name="KSO_WM_SLIDE_LAYOUT_CNT" val="1_1_1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454.xml><?xml version="1.0" encoding="utf-8"?>
<p:tagLst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613_7*e*1"/>
  <p:tag name="KSO_WM_TEMPLATE_CATEGORY" val="custom"/>
  <p:tag name="KSO_WM_TEMPLATE_INDEX" val="20204613"/>
  <p:tag name="KSO_WM_UNIT_LAYERLEVEL" val="1"/>
  <p:tag name="KSO_WM_TAG_VERSION" val="1.0"/>
  <p:tag name="KSO_WM_BEAUTIFY_FLAG" val="#wm#"/>
  <p:tag name="KSO_WM_UNIT_PRESET_TEXT" val="01"/>
</p:tagLst>
</file>

<file path=ppt/tags/tag455.xml><?xml version="1.0" encoding="utf-8"?>
<p:tagLst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13_7*i*1"/>
  <p:tag name="KSO_WM_TEMPLATE_CATEGORY" val="custom"/>
  <p:tag name="KSO_WM_TEMPLATE_INDEX" val="20204613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613_7*i*2"/>
  <p:tag name="KSO_WM_TEMPLATE_CATEGORY" val="custom"/>
  <p:tag name="KSO_WM_TEMPLATE_INDEX" val="20204613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13_7*a*1"/>
  <p:tag name="KSO_WM_TEMPLATE_CATEGORY" val="custom"/>
  <p:tag name="KSO_WM_TEMPLATE_INDEX" val="20204613"/>
  <p:tag name="KSO_WM_UNIT_LAYERLEVEL" val="1"/>
  <p:tag name="KSO_WM_TAG_VERSION" val="1.0"/>
  <p:tag name="KSO_WM_BEAUTIFY_FLAG" val="#wm#"/>
  <p:tag name="KSO_WM_UNIT_PRESET_TEXT" val="单击此处添加标题"/>
</p:tagLst>
</file>

<file path=ppt/tags/tag458.xml><?xml version="1.0" encoding="utf-8"?>
<p:tagLst xmlns:p="http://schemas.openxmlformats.org/presentationml/2006/main">
  <p:tag name="KSO_WM_SLIDE_ID" val="custom2020461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613"/>
  <p:tag name="KSO_WM_SLIDE_LAYOUT" val="a_b_e"/>
  <p:tag name="KSO_WM_SLIDE_LAYOUT_CNT" val="1_1_1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460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467.xml><?xml version="1.0" encoding="utf-8"?>
<p:tagLst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613_7*e*1"/>
  <p:tag name="KSO_WM_TEMPLATE_CATEGORY" val="custom"/>
  <p:tag name="KSO_WM_TEMPLATE_INDEX" val="20204613"/>
  <p:tag name="KSO_WM_UNIT_LAYERLEVEL" val="1"/>
  <p:tag name="KSO_WM_TAG_VERSION" val="1.0"/>
  <p:tag name="KSO_WM_BEAUTIFY_FLAG" val="#wm#"/>
  <p:tag name="KSO_WM_UNIT_PRESET_TEXT" val="01"/>
</p:tagLst>
</file>

<file path=ppt/tags/tag468.xml><?xml version="1.0" encoding="utf-8"?>
<p:tagLst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13_7*i*1"/>
  <p:tag name="KSO_WM_TEMPLATE_CATEGORY" val="custom"/>
  <p:tag name="KSO_WM_TEMPLATE_INDEX" val="20204613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613_7*i*2"/>
  <p:tag name="KSO_WM_TEMPLATE_CATEGORY" val="custom"/>
  <p:tag name="KSO_WM_TEMPLATE_INDEX" val="20204613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47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13_7*a*1"/>
  <p:tag name="KSO_WM_TEMPLATE_CATEGORY" val="custom"/>
  <p:tag name="KSO_WM_TEMPLATE_INDEX" val="20204613"/>
  <p:tag name="KSO_WM_UNIT_LAYERLEVEL" val="1"/>
  <p:tag name="KSO_WM_TAG_VERSION" val="1.0"/>
  <p:tag name="KSO_WM_BEAUTIFY_FLAG" val="#wm#"/>
  <p:tag name="KSO_WM_UNIT_PRESET_TEXT" val="单击此处添加标题"/>
</p:tagLst>
</file>

<file path=ppt/tags/tag471.xml><?xml version="1.0" encoding="utf-8"?>
<p:tagLst xmlns:p="http://schemas.openxmlformats.org/presentationml/2006/main">
  <p:tag name="KSO_WM_SLIDE_ID" val="custom2020461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613"/>
  <p:tag name="KSO_WM_SLIDE_LAYOUT" val="a_b_e"/>
  <p:tag name="KSO_WM_SLIDE_LAYOUT_CNT" val="1_1_1"/>
</p:tagLst>
</file>

<file path=ppt/tags/tag472.xml><?xml version="1.0" encoding="utf-8"?>
<p:tagLst xmlns:p="http://schemas.openxmlformats.org/presentationml/2006/main">
  <p:tag name="KSO_WM_BEAUTIFY_FLAG" val="#wm#"/>
  <p:tag name="KSO_WM_TEMPLATE_CATEGORY" val="custom"/>
  <p:tag name="KSO_WM_TEMPLATE_INDEX" val="20204613"/>
</p:tagLst>
</file>

<file path=ppt/tags/tag473.xml><?xml version="1.0" encoding="utf-8"?>
<p:tagLst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613_7*e*1"/>
  <p:tag name="KSO_WM_TEMPLATE_CATEGORY" val="custom"/>
  <p:tag name="KSO_WM_TEMPLATE_INDEX" val="20204613"/>
  <p:tag name="KSO_WM_UNIT_LAYERLEVEL" val="1"/>
  <p:tag name="KSO_WM_TAG_VERSION" val="1.0"/>
  <p:tag name="KSO_WM_BEAUTIFY_FLAG" val="#wm#"/>
  <p:tag name="KSO_WM_UNIT_PRESET_TEXT" val="01"/>
</p:tagLst>
</file>

<file path=ppt/tags/tag474.xml><?xml version="1.0" encoding="utf-8"?>
<p:tagLst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13_7*i*1"/>
  <p:tag name="KSO_WM_TEMPLATE_CATEGORY" val="custom"/>
  <p:tag name="KSO_WM_TEMPLATE_INDEX" val="20204613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613_7*i*2"/>
  <p:tag name="KSO_WM_TEMPLATE_CATEGORY" val="custom"/>
  <p:tag name="KSO_WM_TEMPLATE_INDEX" val="20204613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13_7*a*1"/>
  <p:tag name="KSO_WM_TEMPLATE_CATEGORY" val="custom"/>
  <p:tag name="KSO_WM_TEMPLATE_INDEX" val="20204613"/>
  <p:tag name="KSO_WM_UNIT_LAYERLEVEL" val="1"/>
  <p:tag name="KSO_WM_TAG_VERSION" val="1.0"/>
  <p:tag name="KSO_WM_BEAUTIFY_FLAG" val="#wm#"/>
  <p:tag name="KSO_WM_UNIT_PRESET_TEXT" val="单击此处添加标题"/>
</p:tagLst>
</file>

<file path=ppt/tags/tag477.xml><?xml version="1.0" encoding="utf-8"?>
<p:tagLst xmlns:p="http://schemas.openxmlformats.org/presentationml/2006/main">
  <p:tag name="KSO_WM_SLIDE_ID" val="custom2020461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613"/>
  <p:tag name="KSO_WM_SLIDE_LAYOUT" val="a_b_e"/>
  <p:tag name="KSO_WM_SLIDE_LAYOUT_CNT" val="1_1_1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#wm#"/>
  <p:tag name="KSO_WM_TEMPLATE_CATEGORY" val="custom"/>
  <p:tag name="KSO_WM_TEMPLATE_INDEX" val="20230979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79_9*a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 YOU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79_9*f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SUBTYPE" val="c"/>
  <p:tag name="KSO_WM_UNIT_NOCLEAR" val="0"/>
  <p:tag name="KSO_WM_UNIT_VALUE" val="8"/>
  <p:tag name="KSO_WM_UNIT_TYPE" val="f"/>
  <p:tag name="KSO_WM_UNIT_INDEX" val="1"/>
  <p:tag name="KSO_WM_UNIT_PRESET_TEXT" val="汇报时间：20XX/XX/XX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79_9*f*3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SUBTYPE" val="b"/>
  <p:tag name="KSO_WM_UNIT_NOCLEAR" val="0"/>
  <p:tag name="KSO_WM_UNIT_VALUE" val="48"/>
  <p:tag name="KSO_WM_UNIT_TYPE" val="f"/>
  <p:tag name="KSO_WM_UNIT_INDEX" val="3"/>
  <p:tag name="KSO_WM_UNIT_PRESET_TEXT" val="汇报人：WPS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SLIDE_ID" val="custom2023097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979"/>
  <p:tag name="KSO_WM_SLIDE_TYPE" val="endPage"/>
  <p:tag name="KSO_WM_SLIDE_SUBTYPE" val="pureTxt"/>
  <p:tag name="KSO_WM_SLIDE_LAYOUT" val="a_f"/>
  <p:tag name="KSO_WM_SLIDE_LAYOUT_CNT" val="1_3"/>
</p:tagLst>
</file>

<file path=ppt/tags/tag485.xml><?xml version="1.0" encoding="utf-8"?>
<p:tagLst xmlns:p="http://schemas.openxmlformats.org/presentationml/2006/main">
  <p:tag name="COMMONDATA" val="eyJoZGlkIjoiMzhiYThjNDJhMzMxM2E5MDcwZmE0MjZlZWMzNDQzMjkifQ=="/>
</p:tagLst>
</file>

<file path=ppt/tags/tag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E9EFF0"/>
      </a:dk2>
      <a:lt2>
        <a:srgbClr val="FBFCFC"/>
      </a:lt2>
      <a:accent1>
        <a:srgbClr val="66CDE1"/>
      </a:accent1>
      <a:accent2>
        <a:srgbClr val="62BBF7"/>
      </a:accent2>
      <a:accent3>
        <a:srgbClr val="73A5FD"/>
      </a:accent3>
      <a:accent4>
        <a:srgbClr val="978DEC"/>
      </a:accent4>
      <a:accent5>
        <a:srgbClr val="C176C3"/>
      </a:accent5>
      <a:accent6>
        <a:srgbClr val="E1648E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1413">
      <a:dk1>
        <a:sysClr val="windowText" lastClr="000000"/>
      </a:dk1>
      <a:lt1>
        <a:sysClr val="window" lastClr="FFFFFF"/>
      </a:lt1>
      <a:dk2>
        <a:srgbClr val="EAEDEF"/>
      </a:dk2>
      <a:lt2>
        <a:srgbClr val="FFFFFF"/>
      </a:lt2>
      <a:accent1>
        <a:srgbClr val="14B6F0"/>
      </a:accent1>
      <a:accent2>
        <a:srgbClr val="3796C9"/>
      </a:accent2>
      <a:accent3>
        <a:srgbClr val="5B76A2"/>
      </a:accent3>
      <a:accent4>
        <a:srgbClr val="7E577C"/>
      </a:accent4>
      <a:accent5>
        <a:srgbClr val="A23755"/>
      </a:accent5>
      <a:accent6>
        <a:srgbClr val="C5172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639</Words>
  <Application>WPS 演示</Application>
  <PresentationFormat>宽屏</PresentationFormat>
  <Paragraphs>109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汉仪旗黑-85S</vt:lpstr>
      <vt:lpstr>黑体</vt:lpstr>
      <vt:lpstr>汉仪旗黑-55简</vt:lpstr>
      <vt:lpstr>Arial Unicode MS</vt:lpstr>
      <vt:lpstr>等线</vt:lpstr>
      <vt:lpstr>Calibri</vt:lpstr>
      <vt:lpstr>Office 主题​​</vt:lpstr>
      <vt:lpstr>1_Office 主题​​</vt:lpstr>
      <vt:lpstr>2_Office 主题​​</vt:lpstr>
      <vt:lpstr>第三月阶段汇报 	</vt:lpstr>
      <vt:lpstr>目录</vt:lpstr>
      <vt:lpstr>学习内容回顾</vt:lpstr>
      <vt:lpstr>爬取数据</vt:lpstr>
      <vt:lpstr>爬取天气网数据</vt:lpstr>
      <vt:lpstr>爬取天气网数据</vt:lpstr>
      <vt:lpstr>使用pandas爬取天气网</vt:lpstr>
      <vt:lpstr>获取各地区网址</vt:lpstr>
      <vt:lpstr>数据处理可视化</vt:lpstr>
      <vt:lpstr>天眼查</vt:lpstr>
      <vt:lpstr>跑去扒拉教务系统</vt:lpstr>
      <vt:lpstr>selenium爬取知网</vt:lpstr>
      <vt:lpstr>工作内容回顾 </vt:lpstr>
      <vt:lpstr>湘雅医院前列腺数据的处理</vt:lpstr>
      <vt:lpstr>湘雅医院前列腺数据的处理</vt:lpstr>
      <vt:lpstr>湘雅医院前列腺数据的处理</vt:lpstr>
      <vt:lpstr>本阶段总结</vt:lpstr>
      <vt:lpstr>本阶段总结</vt:lpstr>
      <vt:lpstr>下阶段计划</vt:lpstr>
      <vt:lpstr>下阶段学习计划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单击此处添加文档标题</dc:title>
  <dc:creator>O365</dc:creator>
  <cp:lastModifiedBy>愚蠢的猫</cp:lastModifiedBy>
  <cp:revision>105</cp:revision>
  <dcterms:created xsi:type="dcterms:W3CDTF">2023-07-18T08:08:00Z</dcterms:created>
  <dcterms:modified xsi:type="dcterms:W3CDTF">2023-11-25T06:18:13Z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3F184D6CA06643FEA5D69ED6F8AA7929_13</vt:lpwstr>
  </property>
  <property fmtid="{D5CDD505-2E9C-101B-9397-08002B2CF9AE}" pid="3" name="KSOProductBuildVer">
    <vt:lpwstr>2052-12.1.0.15990</vt:lpwstr>
  </property>
</Properties>
</file>